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9" r:id="rId4"/>
    <p:sldId id="258" r:id="rId5"/>
    <p:sldId id="275" r:id="rId6"/>
    <p:sldId id="260" r:id="rId7"/>
    <p:sldId id="271" r:id="rId8"/>
    <p:sldId id="272" r:id="rId9"/>
    <p:sldId id="273" r:id="rId10"/>
    <p:sldId id="262" r:id="rId11"/>
    <p:sldId id="274" r:id="rId12"/>
    <p:sldId id="264" r:id="rId13"/>
    <p:sldId id="265" r:id="rId14"/>
    <p:sldId id="268" r:id="rId15"/>
    <p:sldId id="267" r:id="rId16"/>
    <p:sldId id="266" r:id="rId17"/>
    <p:sldId id="270"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3" d="100"/>
          <a:sy n="83" d="100"/>
        </p:scale>
        <p:origin x="-183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t>08/03/15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51A0C47-018D-4460-B945-BFF7981B6CA6}" type="datetimeFigureOut">
              <a:rPr lang="en-US" smtClean="0"/>
              <a:t>08/03/15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t>08/03/15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651A0C47-018D-4460-B945-BFF7981B6CA6}" type="datetimeFigureOut">
              <a:rPr lang="en-US" smtClean="0"/>
              <a:t>08/03/15</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9C1F5A0A-F6FC-4FFD-9B49-0DA8697211D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foundry/OpenCVCircles" TargetMode="External"/><Relationship Id="rId3" Type="http://schemas.openxmlformats.org/officeDocument/2006/relationships/hyperlink" Target="https://github.com/lxcid/LXReorderableCollectionViewFlowLayou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0096"/>
            <a:ext cx="7772400" cy="2073560"/>
          </a:xfrm>
        </p:spPr>
        <p:txBody>
          <a:bodyPr/>
          <a:lstStyle/>
          <a:p>
            <a:r>
              <a:rPr lang="en-US" sz="8000" dirty="0" smtClean="0"/>
              <a:t>Checkers</a:t>
            </a:r>
            <a:endParaRPr lang="en-US" sz="3600" dirty="0"/>
          </a:p>
        </p:txBody>
      </p:sp>
      <p:sp>
        <p:nvSpPr>
          <p:cNvPr id="3" name="Subtitle 2"/>
          <p:cNvSpPr>
            <a:spLocks noGrp="1"/>
          </p:cNvSpPr>
          <p:nvPr>
            <p:ph type="subTitle" idx="1"/>
          </p:nvPr>
        </p:nvSpPr>
        <p:spPr>
          <a:xfrm>
            <a:off x="685800" y="4101787"/>
            <a:ext cx="7772400" cy="1748985"/>
          </a:xfrm>
        </p:spPr>
        <p:txBody>
          <a:bodyPr>
            <a:normAutofit/>
          </a:bodyPr>
          <a:lstStyle/>
          <a:p>
            <a:r>
              <a:rPr lang="en-US" dirty="0" smtClean="0"/>
              <a:t>Developed By..</a:t>
            </a:r>
          </a:p>
          <a:p>
            <a:r>
              <a:rPr lang="en-US" dirty="0" smtClean="0"/>
              <a:t>Vinnie Da Silva</a:t>
            </a:r>
          </a:p>
          <a:p>
            <a:r>
              <a:rPr lang="en-US" dirty="0" smtClean="0"/>
              <a:t>Pratima L. Gauns</a:t>
            </a:r>
            <a:endParaRPr lang="en-US" dirty="0"/>
          </a:p>
        </p:txBody>
      </p:sp>
      <p:sp>
        <p:nvSpPr>
          <p:cNvPr id="4" name="Title 1"/>
          <p:cNvSpPr txBox="1">
            <a:spLocks/>
          </p:cNvSpPr>
          <p:nvPr/>
        </p:nvSpPr>
        <p:spPr>
          <a:xfrm>
            <a:off x="838200" y="535482"/>
            <a:ext cx="7772400" cy="1453453"/>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z="2800" dirty="0"/>
              <a:t>International Women's Day </a:t>
            </a:r>
            <a:r>
              <a:rPr lang="en-US" sz="2800" dirty="0" err="1"/>
              <a:t>Hackathon</a:t>
            </a:r>
            <a:r>
              <a:rPr lang="en-US" sz="2800" dirty="0"/>
              <a:t> 2015</a:t>
            </a:r>
          </a:p>
        </p:txBody>
      </p:sp>
    </p:spTree>
    <p:extLst>
      <p:ext uri="{BB962C8B-B14F-4D97-AF65-F5344CB8AC3E}">
        <p14:creationId xmlns:p14="http://schemas.microsoft.com/office/powerpoint/2010/main" val="421728025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a:t>
            </a:r>
            <a:endParaRPr lang="en-US" dirty="0"/>
          </a:p>
        </p:txBody>
      </p:sp>
      <p:sp>
        <p:nvSpPr>
          <p:cNvPr id="3" name="Content Placeholder 2"/>
          <p:cNvSpPr>
            <a:spLocks noGrp="1"/>
          </p:cNvSpPr>
          <p:nvPr>
            <p:ph idx="1"/>
          </p:nvPr>
        </p:nvSpPr>
        <p:spPr>
          <a:xfrm>
            <a:off x="685800" y="1422853"/>
            <a:ext cx="7770813" cy="4703310"/>
          </a:xfrm>
        </p:spPr>
        <p:txBody>
          <a:bodyPr>
            <a:normAutofit/>
          </a:bodyPr>
          <a:lstStyle/>
          <a:p>
            <a:pPr marL="0" indent="0" algn="ctr">
              <a:buNone/>
            </a:pPr>
            <a:r>
              <a:rPr lang="en-US" dirty="0" smtClean="0"/>
              <a:t>Screen 2 – Game Screen</a:t>
            </a:r>
          </a:p>
          <a:p>
            <a:pPr marL="0" indent="0">
              <a:buNone/>
            </a:pPr>
            <a:r>
              <a:rPr lang="en-US" dirty="0" smtClean="0"/>
              <a:t>The captured image is passed to this screen. </a:t>
            </a:r>
            <a:r>
              <a:rPr lang="en-US" dirty="0" smtClean="0"/>
              <a:t>Which </a:t>
            </a:r>
            <a:r>
              <a:rPr lang="en-US" dirty="0" smtClean="0"/>
              <a:t>detect the colors for each check and draw them to present the board.</a:t>
            </a:r>
          </a:p>
          <a:p>
            <a:pPr marL="0" indent="0">
              <a:buNone/>
            </a:pPr>
            <a:r>
              <a:rPr lang="en-US" dirty="0" smtClean="0"/>
              <a:t>Using Image Processing techniques, we detect the coins within each check. Find out the color of each coin and draw them with their actual colors.</a:t>
            </a:r>
          </a:p>
          <a:p>
            <a:pPr marL="0" indent="0">
              <a:buNone/>
            </a:pPr>
            <a:r>
              <a:rPr lang="en-US" dirty="0" smtClean="0"/>
              <a:t>The coins can be moved across to proceed with game play</a:t>
            </a:r>
            <a:r>
              <a:rPr lang="en-US" dirty="0" smtClean="0"/>
              <a:t>. Long press the coins and move them across by pan gesture.</a:t>
            </a:r>
          </a:p>
        </p:txBody>
      </p:sp>
    </p:spTree>
    <p:extLst>
      <p:ext uri="{BB962C8B-B14F-4D97-AF65-F5344CB8AC3E}">
        <p14:creationId xmlns:p14="http://schemas.microsoft.com/office/powerpoint/2010/main" val="34184327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a:t>
            </a:r>
            <a:endParaRPr lang="en-US" dirty="0"/>
          </a:p>
        </p:txBody>
      </p:sp>
      <p:sp>
        <p:nvSpPr>
          <p:cNvPr id="3" name="Content Placeholder 2"/>
          <p:cNvSpPr>
            <a:spLocks noGrp="1"/>
          </p:cNvSpPr>
          <p:nvPr>
            <p:ph idx="1"/>
          </p:nvPr>
        </p:nvSpPr>
        <p:spPr>
          <a:xfrm>
            <a:off x="685800" y="1550894"/>
            <a:ext cx="7770813" cy="4575269"/>
          </a:xfrm>
        </p:spPr>
        <p:txBody>
          <a:bodyPr>
            <a:normAutofit/>
          </a:bodyPr>
          <a:lstStyle/>
          <a:p>
            <a:pPr marL="0" indent="0" algn="ctr">
              <a:buNone/>
            </a:pPr>
            <a:r>
              <a:rPr lang="en-US" dirty="0"/>
              <a:t>Screen 2 – Game </a:t>
            </a:r>
            <a:r>
              <a:rPr lang="en-US" dirty="0" smtClean="0"/>
              <a:t>Screen Continued</a:t>
            </a:r>
            <a:endParaRPr lang="en-US" dirty="0"/>
          </a:p>
          <a:p>
            <a:pPr marL="0" indent="0">
              <a:buNone/>
            </a:pPr>
            <a:r>
              <a:rPr lang="en-US" dirty="0" smtClean="0"/>
              <a:t>Due </a:t>
            </a:r>
            <a:r>
              <a:rPr lang="en-US" dirty="0"/>
              <a:t>to time constraints we have implemented the only diagonal coin movement for demonstration purpose. The actual game logic is not added. </a:t>
            </a:r>
          </a:p>
          <a:p>
            <a:endParaRPr lang="en-US" dirty="0"/>
          </a:p>
        </p:txBody>
      </p:sp>
    </p:spTree>
    <p:extLst>
      <p:ext uri="{BB962C8B-B14F-4D97-AF65-F5344CB8AC3E}">
        <p14:creationId xmlns:p14="http://schemas.microsoft.com/office/powerpoint/2010/main" val="22710502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50.PNG"/>
          <p:cNvPicPr>
            <a:picLocks noGrp="1" noChangeAspect="1"/>
          </p:cNvPicPr>
          <p:nvPr>
            <p:ph idx="1"/>
          </p:nvPr>
        </p:nvPicPr>
        <p:blipFill>
          <a:blip r:embed="rId2">
            <a:extLst>
              <a:ext uri="{28A0092B-C50C-407E-A947-70E740481C1C}">
                <a14:useLocalDpi xmlns:a14="http://schemas.microsoft.com/office/drawing/2010/main" val="0"/>
              </a:ext>
            </a:extLst>
          </a:blip>
          <a:srcRect l="-40673" r="-40673"/>
          <a:stretch>
            <a:fillRect/>
          </a:stretch>
        </p:blipFill>
        <p:spPr>
          <a:xfrm>
            <a:off x="1137637" y="1101564"/>
            <a:ext cx="6833957" cy="5024599"/>
          </a:xfrm>
        </p:spPr>
      </p:pic>
      <p:sp>
        <p:nvSpPr>
          <p:cNvPr id="3" name="TextBox 2"/>
          <p:cNvSpPr txBox="1"/>
          <p:nvPr/>
        </p:nvSpPr>
        <p:spPr>
          <a:xfrm>
            <a:off x="657924" y="535482"/>
            <a:ext cx="7772687" cy="369332"/>
          </a:xfrm>
          <a:prstGeom prst="rect">
            <a:avLst/>
          </a:prstGeom>
          <a:noFill/>
        </p:spPr>
        <p:txBody>
          <a:bodyPr wrap="square" rtlCol="0">
            <a:spAutoFit/>
          </a:bodyPr>
          <a:lstStyle/>
          <a:p>
            <a:r>
              <a:rPr lang="en-US" dirty="0" smtClean="0"/>
              <a:t>Board drawn with the detected coins and the color.</a:t>
            </a:r>
            <a:endParaRPr lang="en-US" dirty="0"/>
          </a:p>
        </p:txBody>
      </p:sp>
    </p:spTree>
    <p:extLst>
      <p:ext uri="{BB962C8B-B14F-4D97-AF65-F5344CB8AC3E}">
        <p14:creationId xmlns:p14="http://schemas.microsoft.com/office/powerpoint/2010/main" val="14002858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51.PNG"/>
          <p:cNvPicPr>
            <a:picLocks noGrp="1" noChangeAspect="1"/>
          </p:cNvPicPr>
          <p:nvPr>
            <p:ph idx="1"/>
          </p:nvPr>
        </p:nvPicPr>
        <p:blipFill>
          <a:blip r:embed="rId2">
            <a:extLst>
              <a:ext uri="{28A0092B-C50C-407E-A947-70E740481C1C}">
                <a14:useLocalDpi xmlns:a14="http://schemas.microsoft.com/office/drawing/2010/main" val="0"/>
              </a:ext>
            </a:extLst>
          </a:blip>
          <a:srcRect l="-41410" r="-41410"/>
          <a:stretch>
            <a:fillRect/>
          </a:stretch>
        </p:blipFill>
        <p:spPr>
          <a:xfrm>
            <a:off x="1045360" y="1070965"/>
            <a:ext cx="6901724" cy="5033535"/>
          </a:xfrm>
        </p:spPr>
      </p:pic>
      <p:sp>
        <p:nvSpPr>
          <p:cNvPr id="3" name="TextBox 2"/>
          <p:cNvSpPr txBox="1"/>
          <p:nvPr/>
        </p:nvSpPr>
        <p:spPr>
          <a:xfrm>
            <a:off x="657924" y="535482"/>
            <a:ext cx="7772687" cy="369332"/>
          </a:xfrm>
          <a:prstGeom prst="rect">
            <a:avLst/>
          </a:prstGeom>
          <a:noFill/>
        </p:spPr>
        <p:txBody>
          <a:bodyPr wrap="square" rtlCol="0">
            <a:spAutoFit/>
          </a:bodyPr>
          <a:lstStyle/>
          <a:p>
            <a:r>
              <a:rPr lang="en-US" dirty="0" smtClean="0"/>
              <a:t>Long press and pan to move the coin diagonally.</a:t>
            </a:r>
            <a:endParaRPr lang="en-US" dirty="0"/>
          </a:p>
        </p:txBody>
      </p:sp>
    </p:spTree>
    <p:extLst>
      <p:ext uri="{BB962C8B-B14F-4D97-AF65-F5344CB8AC3E}">
        <p14:creationId xmlns:p14="http://schemas.microsoft.com/office/powerpoint/2010/main" val="4438597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Frameworks</a:t>
            </a:r>
            <a:endParaRPr lang="en-US" dirty="0"/>
          </a:p>
        </p:txBody>
      </p:sp>
      <p:sp>
        <p:nvSpPr>
          <p:cNvPr id="3" name="Content Placeholder 2"/>
          <p:cNvSpPr>
            <a:spLocks noGrp="1"/>
          </p:cNvSpPr>
          <p:nvPr>
            <p:ph idx="1"/>
          </p:nvPr>
        </p:nvSpPr>
        <p:spPr/>
        <p:txBody>
          <a:bodyPr/>
          <a:lstStyle/>
          <a:p>
            <a:r>
              <a:rPr lang="en-US" dirty="0" err="1" smtClean="0"/>
              <a:t>Xcode</a:t>
            </a:r>
            <a:r>
              <a:rPr lang="en-US" dirty="0" smtClean="0"/>
              <a:t> 6.2</a:t>
            </a:r>
          </a:p>
          <a:p>
            <a:r>
              <a:rPr lang="en-US" dirty="0" smtClean="0"/>
              <a:t>Core Graphics and </a:t>
            </a:r>
            <a:r>
              <a:rPr lang="en-US" dirty="0" err="1" smtClean="0"/>
              <a:t>OpenCV</a:t>
            </a:r>
            <a:r>
              <a:rPr lang="en-US" dirty="0" smtClean="0"/>
              <a:t> </a:t>
            </a:r>
            <a:r>
              <a:rPr lang="en-US" dirty="0" smtClean="0"/>
              <a:t>Framework for image processing</a:t>
            </a:r>
            <a:endParaRPr lang="en-US" dirty="0"/>
          </a:p>
        </p:txBody>
      </p:sp>
    </p:spTree>
    <p:extLst>
      <p:ext uri="{BB962C8B-B14F-4D97-AF65-F5344CB8AC3E}">
        <p14:creationId xmlns:p14="http://schemas.microsoft.com/office/powerpoint/2010/main" val="14035872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670499" y="1869141"/>
            <a:ext cx="7770813" cy="4257022"/>
          </a:xfrm>
        </p:spPr>
        <p:txBody>
          <a:bodyPr/>
          <a:lstStyle/>
          <a:p>
            <a:r>
              <a:rPr lang="en-US" u="sng" dirty="0">
                <a:hlinkClick r:id="rId2"/>
              </a:rPr>
              <a:t>https://github.com/foundry/OpenCVCircles</a:t>
            </a:r>
            <a:endParaRPr lang="en-US" dirty="0" smtClean="0">
              <a:hlinkClick r:id="rId3"/>
            </a:endParaRPr>
          </a:p>
          <a:p>
            <a:r>
              <a:rPr lang="en-US" dirty="0" smtClean="0">
                <a:hlinkClick r:id="rId3"/>
              </a:rPr>
              <a:t>https</a:t>
            </a:r>
            <a:r>
              <a:rPr lang="en-US" dirty="0">
                <a:hlinkClick r:id="rId3"/>
              </a:rPr>
              <a:t>://github.com/</a:t>
            </a:r>
            <a:r>
              <a:rPr lang="en-US" dirty="0" smtClean="0">
                <a:hlinkClick r:id="rId3"/>
              </a:rPr>
              <a:t>lxcid/LXReorderableCollectionViewFlowLayout</a:t>
            </a:r>
            <a:endParaRPr lang="en-US" dirty="0" smtClean="0"/>
          </a:p>
          <a:p>
            <a:endParaRPr lang="en-US" dirty="0"/>
          </a:p>
        </p:txBody>
      </p:sp>
    </p:spTree>
    <p:extLst>
      <p:ext uri="{BB962C8B-B14F-4D97-AF65-F5344CB8AC3E}">
        <p14:creationId xmlns:p14="http://schemas.microsoft.com/office/powerpoint/2010/main" val="5576826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Improvement</a:t>
            </a:r>
            <a:endParaRPr lang="en-US" dirty="0"/>
          </a:p>
        </p:txBody>
      </p:sp>
      <p:sp>
        <p:nvSpPr>
          <p:cNvPr id="3" name="Content Placeholder 2"/>
          <p:cNvSpPr>
            <a:spLocks noGrp="1"/>
          </p:cNvSpPr>
          <p:nvPr>
            <p:ph idx="1"/>
          </p:nvPr>
        </p:nvSpPr>
        <p:spPr/>
        <p:txBody>
          <a:bodyPr/>
          <a:lstStyle/>
          <a:p>
            <a:r>
              <a:rPr lang="en-US" dirty="0" smtClean="0"/>
              <a:t>Completing the game logic to enable user to actually proceed with game play.</a:t>
            </a:r>
          </a:p>
          <a:p>
            <a:r>
              <a:rPr lang="en-US" dirty="0"/>
              <a:t>Improving the board and coin detection algorithms to make them work for noisy </a:t>
            </a:r>
            <a:r>
              <a:rPr lang="en-US" dirty="0" smtClean="0"/>
              <a:t>and </a:t>
            </a:r>
            <a:r>
              <a:rPr lang="en-US" dirty="0"/>
              <a:t>complex images.</a:t>
            </a:r>
          </a:p>
          <a:p>
            <a:r>
              <a:rPr lang="en-US" dirty="0" smtClean="0"/>
              <a:t>Detecting </a:t>
            </a:r>
            <a:r>
              <a:rPr lang="en-US" dirty="0" smtClean="0"/>
              <a:t>different </a:t>
            </a:r>
            <a:r>
              <a:rPr lang="en-US" dirty="0" smtClean="0"/>
              <a:t>shaped coins instead of only circular ones.</a:t>
            </a:r>
          </a:p>
          <a:p>
            <a:endParaRPr lang="en-US" dirty="0"/>
          </a:p>
        </p:txBody>
      </p:sp>
    </p:spTree>
    <p:extLst>
      <p:ext uri="{BB962C8B-B14F-4D97-AF65-F5344CB8AC3E}">
        <p14:creationId xmlns:p14="http://schemas.microsoft.com/office/powerpoint/2010/main" val="91545532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16214"/>
            <a:ext cx="7770813" cy="1514649"/>
          </a:xfrm>
        </p:spPr>
        <p:txBody>
          <a:bodyPr/>
          <a:lstStyle/>
          <a:p>
            <a:r>
              <a:rPr lang="en-US" dirty="0" smtClean="0"/>
              <a:t>Thank You!</a:t>
            </a:r>
            <a:endParaRPr lang="en-US" dirty="0"/>
          </a:p>
        </p:txBody>
      </p:sp>
    </p:spTree>
    <p:extLst>
      <p:ext uri="{BB962C8B-B14F-4D97-AF65-F5344CB8AC3E}">
        <p14:creationId xmlns:p14="http://schemas.microsoft.com/office/powerpoint/2010/main" val="19870737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a:t>
            </a:r>
            <a:endParaRPr lang="en-US" dirty="0"/>
          </a:p>
        </p:txBody>
      </p:sp>
      <p:sp>
        <p:nvSpPr>
          <p:cNvPr id="3" name="Content Placeholder 2"/>
          <p:cNvSpPr>
            <a:spLocks noGrp="1"/>
          </p:cNvSpPr>
          <p:nvPr>
            <p:ph idx="1"/>
          </p:nvPr>
        </p:nvSpPr>
        <p:spPr/>
        <p:txBody>
          <a:bodyPr/>
          <a:lstStyle/>
          <a:p>
            <a:pPr marL="0" indent="0">
              <a:buNone/>
            </a:pPr>
            <a:r>
              <a:rPr lang="en-US" dirty="0"/>
              <a:t>While playing </a:t>
            </a:r>
            <a:r>
              <a:rPr lang="en-US" dirty="0" smtClean="0"/>
              <a:t>an </a:t>
            </a:r>
            <a:r>
              <a:rPr lang="en-US" dirty="0"/>
              <a:t>interesting real world board game with your best buddy, what would you do if you are called by some urgent work?  Unfortunately, you’ll have to leave the game in the middle and run away</a:t>
            </a:r>
            <a:r>
              <a:rPr lang="en-US" dirty="0" smtClean="0"/>
              <a:t>.</a:t>
            </a:r>
          </a:p>
          <a:p>
            <a:pPr marL="0" indent="0">
              <a:buNone/>
            </a:pPr>
            <a:r>
              <a:rPr lang="en-US" dirty="0"/>
              <a:t>What if you could capture the game’s state on a device easily and resume the play on the device after some time.</a:t>
            </a:r>
          </a:p>
          <a:p>
            <a:pPr marL="0" indent="0">
              <a:buNone/>
            </a:pPr>
            <a:r>
              <a:rPr lang="en-US" dirty="0"/>
              <a:t>That’s the concept we tried demonstrating through our app using a Checker  Board game.</a:t>
            </a:r>
          </a:p>
        </p:txBody>
      </p:sp>
    </p:spTree>
    <p:extLst>
      <p:ext uri="{BB962C8B-B14F-4D97-AF65-F5344CB8AC3E}">
        <p14:creationId xmlns:p14="http://schemas.microsoft.com/office/powerpoint/2010/main" val="40610790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lstStyle/>
          <a:p>
            <a:r>
              <a:rPr lang="en-US" dirty="0"/>
              <a:t>Targeted devices </a:t>
            </a:r>
            <a:r>
              <a:rPr lang="en-US" dirty="0" smtClean="0"/>
              <a:t>– </a:t>
            </a:r>
            <a:r>
              <a:rPr lang="en-US" dirty="0" err="1" smtClean="0"/>
              <a:t>iPad</a:t>
            </a:r>
            <a:r>
              <a:rPr lang="en-US" dirty="0" smtClean="0"/>
              <a:t> Application. Tested on </a:t>
            </a:r>
            <a:r>
              <a:rPr lang="en-US" dirty="0" err="1" smtClean="0"/>
              <a:t>iPad</a:t>
            </a:r>
            <a:r>
              <a:rPr lang="en-US" dirty="0" smtClean="0"/>
              <a:t> 3 and </a:t>
            </a:r>
            <a:r>
              <a:rPr lang="en-US" dirty="0" err="1" smtClean="0"/>
              <a:t>iPad</a:t>
            </a:r>
            <a:r>
              <a:rPr lang="en-US" dirty="0" smtClean="0"/>
              <a:t> 4</a:t>
            </a:r>
          </a:p>
          <a:p>
            <a:r>
              <a:rPr lang="en-US" dirty="0" smtClean="0"/>
              <a:t>OS – </a:t>
            </a:r>
            <a:r>
              <a:rPr lang="en-US" dirty="0" err="1" smtClean="0"/>
              <a:t>iOS</a:t>
            </a:r>
            <a:r>
              <a:rPr lang="en-US" dirty="0" smtClean="0"/>
              <a:t> 8 and above.</a:t>
            </a:r>
          </a:p>
          <a:p>
            <a:r>
              <a:rPr lang="en-US" dirty="0" smtClean="0"/>
              <a:t>Orientation – Portrait </a:t>
            </a:r>
            <a:r>
              <a:rPr lang="en-US" dirty="0" smtClean="0"/>
              <a:t>mode</a:t>
            </a:r>
          </a:p>
          <a:p>
            <a:r>
              <a:rPr lang="en-US" dirty="0" smtClean="0"/>
              <a:t>Requirement to build the App:</a:t>
            </a:r>
          </a:p>
          <a:p>
            <a:pPr lvl="1"/>
            <a:r>
              <a:rPr lang="en-US" dirty="0"/>
              <a:t>OSX 10.9.4+</a:t>
            </a:r>
          </a:p>
          <a:p>
            <a:pPr lvl="1"/>
            <a:r>
              <a:rPr lang="en-US" dirty="0" err="1"/>
              <a:t>Xcode</a:t>
            </a:r>
            <a:r>
              <a:rPr lang="en-US" dirty="0"/>
              <a:t> 6.1+</a:t>
            </a:r>
          </a:p>
          <a:p>
            <a:pPr lvl="1"/>
            <a:r>
              <a:rPr lang="en-US" dirty="0" err="1"/>
              <a:t>iOS</a:t>
            </a:r>
            <a:r>
              <a:rPr lang="en-US" dirty="0"/>
              <a:t> 8.0+</a:t>
            </a:r>
            <a:endParaRPr lang="en-US" dirty="0"/>
          </a:p>
        </p:txBody>
      </p:sp>
    </p:spTree>
    <p:extLst>
      <p:ext uri="{BB962C8B-B14F-4D97-AF65-F5344CB8AC3E}">
        <p14:creationId xmlns:p14="http://schemas.microsoft.com/office/powerpoint/2010/main" val="36409162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a:t>
            </a:r>
            <a:endParaRPr lang="en-US" dirty="0"/>
          </a:p>
        </p:txBody>
      </p:sp>
      <p:sp>
        <p:nvSpPr>
          <p:cNvPr id="3" name="Content Placeholder 2"/>
          <p:cNvSpPr>
            <a:spLocks noGrp="1"/>
          </p:cNvSpPr>
          <p:nvPr>
            <p:ph idx="1"/>
          </p:nvPr>
        </p:nvSpPr>
        <p:spPr>
          <a:xfrm>
            <a:off x="685800" y="1392254"/>
            <a:ext cx="7770813" cy="4733909"/>
          </a:xfrm>
        </p:spPr>
        <p:txBody>
          <a:bodyPr/>
          <a:lstStyle/>
          <a:p>
            <a:pPr marL="0" indent="0" algn="ctr">
              <a:buNone/>
            </a:pPr>
            <a:r>
              <a:rPr lang="en-US" dirty="0" smtClean="0"/>
              <a:t> Screen 1- Image Capture Screen</a:t>
            </a:r>
          </a:p>
          <a:p>
            <a:pPr marL="0" indent="0">
              <a:buNone/>
            </a:pPr>
            <a:r>
              <a:rPr lang="en-US" dirty="0" smtClean="0"/>
              <a:t>Allows you to capture an </a:t>
            </a:r>
            <a:r>
              <a:rPr lang="en-US" dirty="0" smtClean="0"/>
              <a:t>image. </a:t>
            </a:r>
          </a:p>
          <a:p>
            <a:pPr marL="0" indent="0">
              <a:buNone/>
            </a:pPr>
            <a:r>
              <a:rPr lang="en-US" dirty="0" smtClean="0"/>
              <a:t>Adjust </a:t>
            </a:r>
            <a:r>
              <a:rPr lang="en-US" dirty="0" smtClean="0"/>
              <a:t>the </a:t>
            </a:r>
            <a:r>
              <a:rPr lang="en-US" dirty="0" err="1" smtClean="0"/>
              <a:t>iPad</a:t>
            </a:r>
            <a:r>
              <a:rPr lang="en-US" dirty="0" smtClean="0"/>
              <a:t> camera to correctly fit the displayed frame with your game board. Once done tap the screen to capture.</a:t>
            </a:r>
          </a:p>
          <a:p>
            <a:pPr marL="0" indent="0">
              <a:buNone/>
            </a:pPr>
            <a:r>
              <a:rPr lang="en-US" dirty="0" smtClean="0"/>
              <a:t>We detect the board edges and show the preview of the captured image. User can either select the image and tap on “Next” or opt to recapture using “Reset”.</a:t>
            </a:r>
          </a:p>
          <a:p>
            <a:pPr marL="0" indent="0">
              <a:buNone/>
            </a:pPr>
            <a:r>
              <a:rPr lang="en-US" dirty="0" smtClean="0"/>
              <a:t>The “Select Demo Picture” allows to select a static picture for demo purpose in case game board is not available for capturing image.</a:t>
            </a:r>
          </a:p>
        </p:txBody>
      </p:sp>
    </p:spTree>
    <p:extLst>
      <p:ext uri="{BB962C8B-B14F-4D97-AF65-F5344CB8AC3E}">
        <p14:creationId xmlns:p14="http://schemas.microsoft.com/office/powerpoint/2010/main" val="36227483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a:t>
            </a:r>
            <a:endParaRPr lang="en-US" dirty="0"/>
          </a:p>
        </p:txBody>
      </p:sp>
      <p:sp>
        <p:nvSpPr>
          <p:cNvPr id="3" name="Content Placeholder 2"/>
          <p:cNvSpPr>
            <a:spLocks noGrp="1"/>
          </p:cNvSpPr>
          <p:nvPr>
            <p:ph idx="1"/>
          </p:nvPr>
        </p:nvSpPr>
        <p:spPr/>
        <p:txBody>
          <a:bodyPr/>
          <a:lstStyle/>
          <a:p>
            <a:pPr marL="0" indent="0" algn="ctr">
              <a:buNone/>
            </a:pPr>
            <a:r>
              <a:rPr lang="en-US" dirty="0"/>
              <a:t>Screen 1- Image Capture </a:t>
            </a:r>
            <a:r>
              <a:rPr lang="en-US" dirty="0" smtClean="0"/>
              <a:t>Screen Continued</a:t>
            </a:r>
          </a:p>
          <a:p>
            <a:pPr marL="0" indent="0">
              <a:buNone/>
            </a:pPr>
            <a:r>
              <a:rPr lang="en-US" dirty="0" smtClean="0"/>
              <a:t>The </a:t>
            </a:r>
            <a:r>
              <a:rPr lang="en-US" dirty="0"/>
              <a:t>“Select Demo Picture” allows to select a static picture for demo purpose in case game board is not available for capturing image.</a:t>
            </a:r>
          </a:p>
          <a:p>
            <a:endParaRPr lang="en-US" dirty="0"/>
          </a:p>
        </p:txBody>
      </p:sp>
    </p:spTree>
    <p:extLst>
      <p:ext uri="{BB962C8B-B14F-4D97-AF65-F5344CB8AC3E}">
        <p14:creationId xmlns:p14="http://schemas.microsoft.com/office/powerpoint/2010/main" val="25437426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0055.PNG"/>
          <p:cNvPicPr>
            <a:picLocks noGrp="1" noChangeAspect="1"/>
          </p:cNvPicPr>
          <p:nvPr>
            <p:ph idx="1"/>
          </p:nvPr>
        </p:nvPicPr>
        <p:blipFill>
          <a:blip r:embed="rId2">
            <a:extLst>
              <a:ext uri="{28A0092B-C50C-407E-A947-70E740481C1C}">
                <a14:useLocalDpi xmlns:a14="http://schemas.microsoft.com/office/drawing/2010/main" val="0"/>
              </a:ext>
            </a:extLst>
          </a:blip>
          <a:srcRect l="-41899" r="-41899"/>
          <a:stretch>
            <a:fillRect/>
          </a:stretch>
        </p:blipFill>
        <p:spPr>
          <a:xfrm>
            <a:off x="1267223" y="838036"/>
            <a:ext cx="6811475" cy="5075945"/>
          </a:xfrm>
        </p:spPr>
      </p:pic>
      <p:sp>
        <p:nvSpPr>
          <p:cNvPr id="3" name="TextBox 2"/>
          <p:cNvSpPr txBox="1"/>
          <p:nvPr/>
        </p:nvSpPr>
        <p:spPr>
          <a:xfrm>
            <a:off x="657924" y="336589"/>
            <a:ext cx="7823411" cy="369332"/>
          </a:xfrm>
          <a:prstGeom prst="rect">
            <a:avLst/>
          </a:prstGeom>
          <a:noFill/>
        </p:spPr>
        <p:txBody>
          <a:bodyPr wrap="square" rtlCol="0">
            <a:spAutoFit/>
          </a:bodyPr>
          <a:lstStyle/>
          <a:p>
            <a:r>
              <a:rPr lang="en-US" dirty="0" smtClean="0"/>
              <a:t>Initial  screen with grid view to help user to capturing the image of the board</a:t>
            </a:r>
            <a:endParaRPr lang="en-US" dirty="0"/>
          </a:p>
        </p:txBody>
      </p:sp>
    </p:spTree>
    <p:extLst>
      <p:ext uri="{BB962C8B-B14F-4D97-AF65-F5344CB8AC3E}">
        <p14:creationId xmlns:p14="http://schemas.microsoft.com/office/powerpoint/2010/main" val="196827070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7924" y="336589"/>
            <a:ext cx="7823411" cy="369332"/>
          </a:xfrm>
          <a:prstGeom prst="rect">
            <a:avLst/>
          </a:prstGeom>
          <a:noFill/>
        </p:spPr>
        <p:txBody>
          <a:bodyPr wrap="square" rtlCol="0">
            <a:spAutoFit/>
          </a:bodyPr>
          <a:lstStyle/>
          <a:p>
            <a:r>
              <a:rPr lang="en-US" dirty="0"/>
              <a:t>Click on the “Tap to capture” once done adjusting the camera over the board.</a:t>
            </a:r>
            <a:endParaRPr lang="en-US" dirty="0"/>
          </a:p>
        </p:txBody>
      </p:sp>
      <p:pic>
        <p:nvPicPr>
          <p:cNvPr id="7" name="Content Placeholder 5" descr="IMG_0046.PNG"/>
          <p:cNvPicPr>
            <a:picLocks noChangeAspect="1"/>
          </p:cNvPicPr>
          <p:nvPr/>
        </p:nvPicPr>
        <p:blipFill>
          <a:blip r:embed="rId2">
            <a:extLst>
              <a:ext uri="{28A0092B-C50C-407E-A947-70E740481C1C}">
                <a14:useLocalDpi xmlns:a14="http://schemas.microsoft.com/office/drawing/2010/main" val="0"/>
              </a:ext>
            </a:extLst>
          </a:blip>
          <a:srcRect l="-41899" r="-41899"/>
          <a:stretch>
            <a:fillRect/>
          </a:stretch>
        </p:blipFill>
        <p:spPr>
          <a:xfrm>
            <a:off x="1129516" y="880696"/>
            <a:ext cx="7040985" cy="5107771"/>
          </a:xfrm>
          <a:prstGeom prst="rect">
            <a:avLst/>
          </a:prstGeom>
        </p:spPr>
      </p:pic>
    </p:spTree>
    <p:extLst>
      <p:ext uri="{BB962C8B-B14F-4D97-AF65-F5344CB8AC3E}">
        <p14:creationId xmlns:p14="http://schemas.microsoft.com/office/powerpoint/2010/main" val="13789625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7924" y="336589"/>
            <a:ext cx="7823411" cy="369332"/>
          </a:xfrm>
          <a:prstGeom prst="rect">
            <a:avLst/>
          </a:prstGeom>
          <a:noFill/>
        </p:spPr>
        <p:txBody>
          <a:bodyPr wrap="square" rtlCol="0">
            <a:spAutoFit/>
          </a:bodyPr>
          <a:lstStyle/>
          <a:p>
            <a:r>
              <a:rPr lang="en-US" dirty="0"/>
              <a:t>Screen showing the preview of captured image after board detection.</a:t>
            </a:r>
            <a:endParaRPr lang="en-US" dirty="0"/>
          </a:p>
        </p:txBody>
      </p:sp>
      <p:pic>
        <p:nvPicPr>
          <p:cNvPr id="4" name="Content Placeholder 3" descr="IMG_0047.PNG"/>
          <p:cNvPicPr>
            <a:picLocks noGrp="1" noChangeAspect="1"/>
          </p:cNvPicPr>
          <p:nvPr>
            <p:ph idx="1"/>
          </p:nvPr>
        </p:nvPicPr>
        <p:blipFill>
          <a:blip r:embed="rId2">
            <a:extLst>
              <a:ext uri="{28A0092B-C50C-407E-A947-70E740481C1C}">
                <a14:useLocalDpi xmlns:a14="http://schemas.microsoft.com/office/drawing/2010/main" val="0"/>
              </a:ext>
            </a:extLst>
          </a:blip>
          <a:srcRect l="-40926" r="-40926"/>
          <a:stretch>
            <a:fillRect/>
          </a:stretch>
        </p:blipFill>
        <p:spPr>
          <a:xfrm>
            <a:off x="1190718" y="902669"/>
            <a:ext cx="6872679" cy="4963401"/>
          </a:xfrm>
        </p:spPr>
      </p:pic>
    </p:spTree>
    <p:extLst>
      <p:ext uri="{BB962C8B-B14F-4D97-AF65-F5344CB8AC3E}">
        <p14:creationId xmlns:p14="http://schemas.microsoft.com/office/powerpoint/2010/main" val="28042503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7924" y="336589"/>
            <a:ext cx="7823411" cy="646331"/>
          </a:xfrm>
          <a:prstGeom prst="rect">
            <a:avLst/>
          </a:prstGeom>
          <a:noFill/>
        </p:spPr>
        <p:txBody>
          <a:bodyPr wrap="square" rtlCol="0">
            <a:spAutoFit/>
          </a:bodyPr>
          <a:lstStyle/>
          <a:p>
            <a:r>
              <a:rPr lang="en-US" dirty="0"/>
              <a:t>Popover shown on tapping “Select Demo Picture” for demo with pre-capture images.</a:t>
            </a:r>
            <a:endParaRPr lang="en-US" dirty="0"/>
          </a:p>
        </p:txBody>
      </p:sp>
      <p:pic>
        <p:nvPicPr>
          <p:cNvPr id="6" name="Content Placeholder 3" descr="IMG_0048.PNG"/>
          <p:cNvPicPr>
            <a:picLocks noGrp="1" noChangeAspect="1"/>
          </p:cNvPicPr>
          <p:nvPr>
            <p:ph idx="1"/>
          </p:nvPr>
        </p:nvPicPr>
        <p:blipFill>
          <a:blip r:embed="rId2">
            <a:extLst>
              <a:ext uri="{28A0092B-C50C-407E-A947-70E740481C1C}">
                <a14:useLocalDpi xmlns:a14="http://schemas.microsoft.com/office/drawing/2010/main" val="0"/>
              </a:ext>
            </a:extLst>
          </a:blip>
          <a:srcRect l="-43693" r="-43693"/>
          <a:stretch>
            <a:fillRect/>
          </a:stretch>
        </p:blipFill>
        <p:spPr>
          <a:xfrm>
            <a:off x="1175420" y="982920"/>
            <a:ext cx="6997054" cy="4978701"/>
          </a:xfrm>
        </p:spPr>
      </p:pic>
    </p:spTree>
    <p:extLst>
      <p:ext uri="{BB962C8B-B14F-4D97-AF65-F5344CB8AC3E}">
        <p14:creationId xmlns:p14="http://schemas.microsoft.com/office/powerpoint/2010/main" val="155899117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424</TotalTime>
  <Words>488</Words>
  <Application>Microsoft Macintosh PowerPoint</Application>
  <PresentationFormat>On-screen Show (4:3)</PresentationFormat>
  <Paragraphs>51</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Story</vt:lpstr>
      <vt:lpstr>Checkers</vt:lpstr>
      <vt:lpstr>Concept</vt:lpstr>
      <vt:lpstr>Requirements</vt:lpstr>
      <vt:lpstr>Screens</vt:lpstr>
      <vt:lpstr>Screens</vt:lpstr>
      <vt:lpstr>PowerPoint Presentation</vt:lpstr>
      <vt:lpstr>PowerPoint Presentation</vt:lpstr>
      <vt:lpstr>PowerPoint Presentation</vt:lpstr>
      <vt:lpstr>PowerPoint Presentation</vt:lpstr>
      <vt:lpstr>Screens</vt:lpstr>
      <vt:lpstr>Screens</vt:lpstr>
      <vt:lpstr>PowerPoint Presentation</vt:lpstr>
      <vt:lpstr>PowerPoint Presentation</vt:lpstr>
      <vt:lpstr>Tools and Frameworks</vt:lpstr>
      <vt:lpstr>References</vt:lpstr>
      <vt:lpstr>Future Improvement</vt:lpstr>
      <vt:lpstr>Thank You!</vt:lpstr>
    </vt:vector>
  </TitlesOfParts>
  <Company>CCI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dc:title>
  <dc:creator>Pratima  Gauns</dc:creator>
  <cp:lastModifiedBy>Pratima  Gauns</cp:lastModifiedBy>
  <cp:revision>67</cp:revision>
  <dcterms:created xsi:type="dcterms:W3CDTF">2015-03-08T05:41:12Z</dcterms:created>
  <dcterms:modified xsi:type="dcterms:W3CDTF">2015-03-08T14:31:54Z</dcterms:modified>
</cp:coreProperties>
</file>